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62" r:id="rId4"/>
    <p:sldId id="282" r:id="rId5"/>
    <p:sldId id="284" r:id="rId6"/>
    <p:sldId id="272" r:id="rId7"/>
    <p:sldId id="285" r:id="rId8"/>
    <p:sldId id="292" r:id="rId9"/>
    <p:sldId id="286" r:id="rId10"/>
    <p:sldId id="293" r:id="rId11"/>
    <p:sldId id="295" r:id="rId12"/>
    <p:sldId id="287" r:id="rId13"/>
    <p:sldId id="300" r:id="rId14"/>
    <p:sldId id="294" r:id="rId15"/>
    <p:sldId id="296" r:id="rId16"/>
    <p:sldId id="299" r:id="rId17"/>
    <p:sldId id="301" r:id="rId18"/>
    <p:sldId id="288" r:id="rId19"/>
    <p:sldId id="291" r:id="rId20"/>
    <p:sldId id="265" r:id="rId21"/>
    <p:sldId id="263" r:id="rId22"/>
    <p:sldId id="289" r:id="rId23"/>
    <p:sldId id="298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301211" y="1211190"/>
            <a:ext cx="7753063" cy="44273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75457" y="546030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2562552" y="1263367"/>
            <a:ext cx="7416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</a:rPr>
              <a:t>多個</a:t>
            </a:r>
            <a:r>
              <a:rPr lang="en-US" altLang="zh-TW" sz="4800" dirty="0">
                <a:solidFill>
                  <a:schemeClr val="bg1"/>
                </a:solidFill>
              </a:rPr>
              <a:t>MCS-51</a:t>
            </a:r>
            <a:r>
              <a:rPr lang="zh-TW" altLang="en-US" sz="4800" dirty="0">
                <a:solidFill>
                  <a:schemeClr val="bg1"/>
                </a:solidFill>
              </a:rPr>
              <a:t>互相傳輸資料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98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698595" y="3028032"/>
            <a:ext cx="6857999" cy="249993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指導老師：陳永隆 老師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1410732044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邱紹瑋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1410732020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高翊閔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劉鎮豪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1410732061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賴佑俊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1563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線路圖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 b="13397"/>
          <a:stretch/>
        </p:blipFill>
        <p:spPr>
          <a:xfrm>
            <a:off x="1248961" y="1410789"/>
            <a:ext cx="9694077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pyright Notice"/>
          <p:cNvSpPr>
            <a:spLocks/>
          </p:cNvSpPr>
          <p:nvPr/>
        </p:nvSpPr>
        <p:spPr bwMode="auto">
          <a:xfrm>
            <a:off x="4446607" y="307801"/>
            <a:ext cx="3713324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主機端 </a:t>
            </a:r>
            <a:r>
              <a:rPr lang="en-US" altLang="zh-TW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個按鍵功能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74274"/>
              </p:ext>
            </p:extLst>
          </p:nvPr>
        </p:nvGraphicFramePr>
        <p:xfrm>
          <a:off x="2908661" y="1480457"/>
          <a:ext cx="5904412" cy="455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2713352992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47731825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6602214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30873302"/>
                    </a:ext>
                  </a:extLst>
                </a:gridCol>
              </a:tblGrid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20877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28514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60908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3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3" y="896512"/>
            <a:ext cx="7515225" cy="2085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3" y="2982487"/>
            <a:ext cx="7191375" cy="10953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586" y="3906318"/>
            <a:ext cx="5575398" cy="29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1065770"/>
            <a:ext cx="73239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ORG     0000H</a:t>
            </a:r>
          </a:p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AJMP    MAIN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MAIN:   	MOV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	MOV	P1,#11111110B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JNB	P2.0,CASE1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P1,#11111101B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JNB     	P2.0,CASE2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8351" y="1065770"/>
            <a:ext cx="48680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CASE1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P0.0,C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P0.1,C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P0.2,C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P0.3,C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112282" y="545887"/>
            <a:ext cx="4484914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CASE2: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A,SBUF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P0.4,C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P0.5,C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P0.6,C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P0.7,C</a:t>
            </a:r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WAIT:   	CALL    	DELAY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A,P2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A,#11111111B,WAIT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-1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A,#01,LOOP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-2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 smtClean="0">
                <a:solidFill>
                  <a:schemeClr val="bg1"/>
                </a:solidFill>
              </a:rPr>
              <a:t>JNB     </a:t>
            </a:r>
            <a:r>
              <a:rPr lang="en-US" altLang="zh-TW" sz="1400" dirty="0">
                <a:solidFill>
                  <a:schemeClr val="bg1"/>
                </a:solidFill>
              </a:rPr>
              <a:t>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A,#02,LOOP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422" y="18464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*傳送端 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1. 設定 SM2=0,TB8=1,開始傳送位址識別碼。 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2. 設定 SM2=0,TB8=0.開始傳送資料。 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endParaRPr lang="zh-TW" altLang="en-US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*接收端 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1. 設定 SM2=1,開始接收位址識別碼。 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2. 設定 SM2=0,開始接收資料。 </a:t>
            </a:r>
          </a:p>
        </p:txBody>
      </p:sp>
      <p:sp>
        <p:nvSpPr>
          <p:cNvPr id="5" name="矩形 4"/>
          <p:cNvSpPr/>
          <p:nvPr/>
        </p:nvSpPr>
        <p:spPr>
          <a:xfrm>
            <a:off x="5625737" y="959512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主處理機傳送資料給副處理機(位址碼 </a:t>
            </a:r>
            <a:r>
              <a:rPr lang="zh-TW" altLang="en-US" sz="2000" dirty="0" smtClean="0">
                <a:solidFill>
                  <a:schemeClr val="bg1"/>
                </a:solidFill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</a:rPr>
              <a:t>2</a:t>
            </a:r>
            <a:r>
              <a:rPr lang="zh-TW" altLang="en-US" sz="2000" dirty="0" smtClean="0">
                <a:solidFill>
                  <a:schemeClr val="bg1"/>
                </a:solidFill>
              </a:rPr>
              <a:t>H</a:t>
            </a:r>
            <a:r>
              <a:rPr lang="zh-TW" altLang="en-US" sz="2000" dirty="0">
                <a:solidFill>
                  <a:schemeClr val="bg1"/>
                </a:solidFill>
              </a:rPr>
              <a:t>) 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</a:rPr>
              <a:t>1</a:t>
            </a:r>
            <a:r>
              <a:rPr lang="zh-TW" altLang="en-US" sz="2000" dirty="0">
                <a:solidFill>
                  <a:schemeClr val="bg1"/>
                </a:solidFill>
              </a:rPr>
              <a:t>. 主處理機設定 SM2=0，TB8=1，並將 </a:t>
            </a:r>
            <a:r>
              <a:rPr lang="zh-TW" altLang="en-US" sz="2000" dirty="0" smtClean="0">
                <a:solidFill>
                  <a:schemeClr val="bg1"/>
                </a:solidFill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</a:rPr>
              <a:t>2</a:t>
            </a:r>
            <a:r>
              <a:rPr lang="zh-TW" altLang="en-US" sz="2000" dirty="0" smtClean="0">
                <a:solidFill>
                  <a:schemeClr val="bg1"/>
                </a:solidFill>
              </a:rPr>
              <a:t>H</a:t>
            </a:r>
            <a:r>
              <a:rPr lang="zh-TW" altLang="en-US" sz="2000" dirty="0">
                <a:solidFill>
                  <a:schemeClr val="bg1"/>
                </a:solidFill>
              </a:rPr>
              <a:t>之位址碼傳送出去，</a:t>
            </a:r>
            <a:r>
              <a:rPr lang="zh-TW" altLang="en-US" sz="2000" dirty="0" smtClean="0">
                <a:solidFill>
                  <a:schemeClr val="bg1"/>
                </a:solidFill>
              </a:rPr>
              <a:t>而所有</a:t>
            </a:r>
            <a:r>
              <a:rPr lang="zh-TW" altLang="en-US" sz="2000" dirty="0">
                <a:solidFill>
                  <a:schemeClr val="bg1"/>
                </a:solidFill>
              </a:rPr>
              <a:t>副處理機皆設定 SM2=1，使其皆能收到主處理機送來的資料。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2. 所有副處理機收到位址碼 </a:t>
            </a:r>
            <a:r>
              <a:rPr lang="zh-TW" altLang="en-US" sz="2000" dirty="0" smtClean="0">
                <a:solidFill>
                  <a:schemeClr val="bg1"/>
                </a:solidFill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</a:rPr>
              <a:t>2</a:t>
            </a:r>
            <a:r>
              <a:rPr lang="zh-TW" altLang="en-US" sz="2000" dirty="0" smtClean="0">
                <a:solidFill>
                  <a:schemeClr val="bg1"/>
                </a:solidFill>
              </a:rPr>
              <a:t>H</a:t>
            </a:r>
            <a:r>
              <a:rPr lang="zh-TW" altLang="en-US" sz="2000" dirty="0">
                <a:solidFill>
                  <a:schemeClr val="bg1"/>
                </a:solidFill>
              </a:rPr>
              <a:t>後，與自己的位址碼比對，如果</a:t>
            </a:r>
            <a:r>
              <a:rPr lang="zh-TW" altLang="en-US" sz="2000" dirty="0" smtClean="0">
                <a:solidFill>
                  <a:schemeClr val="bg1"/>
                </a:solidFill>
              </a:rPr>
              <a:t>相同</a:t>
            </a:r>
            <a:r>
              <a:rPr lang="zh-TW" altLang="en-US" sz="2000" dirty="0">
                <a:solidFill>
                  <a:schemeClr val="bg1"/>
                </a:solidFill>
              </a:rPr>
              <a:t>，就設定 SM2=0，而其它位址碼不同的副處理機，仍然</a:t>
            </a:r>
            <a:r>
              <a:rPr lang="zh-TW" altLang="en-US" sz="2000" dirty="0" smtClean="0">
                <a:solidFill>
                  <a:schemeClr val="bg1"/>
                </a:solidFill>
              </a:rPr>
              <a:t>保持S</a:t>
            </a:r>
            <a:r>
              <a:rPr lang="zh-TW" altLang="en-US" sz="2000" dirty="0">
                <a:solidFill>
                  <a:schemeClr val="bg1"/>
                </a:solidFill>
              </a:rPr>
              <a:t>M2=1接著主處理機設定 SM2=0,TB8=0，開始傳送資料，</a:t>
            </a:r>
            <a:r>
              <a:rPr lang="zh-TW" altLang="en-US" sz="2000" dirty="0" smtClean="0">
                <a:solidFill>
                  <a:schemeClr val="bg1"/>
                </a:solidFill>
              </a:rPr>
              <a:t>此時位</a:t>
            </a:r>
            <a:r>
              <a:rPr lang="zh-TW" altLang="en-US" sz="2000" dirty="0">
                <a:solidFill>
                  <a:schemeClr val="bg1"/>
                </a:solidFill>
              </a:rPr>
              <a:t>址碼 </a:t>
            </a:r>
            <a:r>
              <a:rPr lang="zh-TW" altLang="en-US" sz="2000" dirty="0" smtClean="0">
                <a:solidFill>
                  <a:schemeClr val="bg1"/>
                </a:solidFill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</a:rPr>
              <a:t>2</a:t>
            </a:r>
            <a:r>
              <a:rPr lang="zh-TW" altLang="en-US" sz="2000" dirty="0" smtClean="0">
                <a:solidFill>
                  <a:schemeClr val="bg1"/>
                </a:solidFill>
              </a:rPr>
              <a:t>H</a:t>
            </a:r>
            <a:r>
              <a:rPr lang="zh-TW" altLang="en-US" sz="2000" dirty="0">
                <a:solidFill>
                  <a:schemeClr val="bg1"/>
                </a:solidFill>
              </a:rPr>
              <a:t>之副處理機,其 SM2=0，可以接收主處理機送來的</a:t>
            </a:r>
            <a:r>
              <a:rPr lang="zh-TW" altLang="en-US" sz="2000" dirty="0" smtClean="0">
                <a:solidFill>
                  <a:schemeClr val="bg1"/>
                </a:solidFill>
              </a:rPr>
              <a:t>資料</a:t>
            </a:r>
            <a:r>
              <a:rPr lang="zh-TW" altLang="en-US" sz="2000" dirty="0">
                <a:solidFill>
                  <a:schemeClr val="bg1"/>
                </a:solidFill>
              </a:rPr>
              <a:t>(資料接收完畢後，必須再設定 SM2=1)而其它的副處理機</a:t>
            </a:r>
            <a:r>
              <a:rPr lang="zh-TW" altLang="en-US" sz="2000" dirty="0" smtClean="0">
                <a:solidFill>
                  <a:schemeClr val="bg1"/>
                </a:solidFill>
              </a:rPr>
              <a:t>，S</a:t>
            </a:r>
            <a:r>
              <a:rPr lang="zh-TW" altLang="en-US" sz="2000" dirty="0">
                <a:solidFill>
                  <a:schemeClr val="bg1"/>
                </a:solidFill>
              </a:rPr>
              <a:t>M2=1而所接收之 RB8-0所以 RI無法動作，無法接收主處理機</a:t>
            </a:r>
            <a:r>
              <a:rPr lang="zh-TW" altLang="en-US" sz="2000" dirty="0" smtClean="0">
                <a:solidFill>
                  <a:schemeClr val="bg1"/>
                </a:solidFill>
              </a:rPr>
              <a:t>所傳送</a:t>
            </a:r>
            <a:r>
              <a:rPr lang="zh-TW" altLang="en-US" sz="2000" dirty="0">
                <a:solidFill>
                  <a:schemeClr val="bg1"/>
                </a:solidFill>
              </a:rPr>
              <a:t>的資料。 </a:t>
            </a:r>
          </a:p>
        </p:txBody>
      </p:sp>
    </p:spTree>
    <p:extLst>
      <p:ext uri="{BB962C8B-B14F-4D97-AF65-F5344CB8AC3E}">
        <p14:creationId xmlns:p14="http://schemas.microsoft.com/office/powerpoint/2010/main" val="3995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01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實際成果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MOV_85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931817" y="789969"/>
            <a:ext cx="10563124" cy="59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b="1" dirty="0">
                  <a:solidFill>
                    <a:schemeClr val="bg1"/>
                  </a:solidFill>
                </a:rPr>
                <a:t>目錄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61155" y="247651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1155" y="328504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61155" y="4093580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1155" y="49021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84097" y="245597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5087" y="3287589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086" y="4114964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5086" y="4907194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7355387" y="248697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355387" y="3295505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7355387" y="4104037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椭圆 23"/>
          <p:cNvSpPr/>
          <p:nvPr/>
        </p:nvSpPr>
        <p:spPr>
          <a:xfrm>
            <a:off x="6478329" y="2466436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6469319" y="3298046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6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椭圆 25"/>
          <p:cNvSpPr/>
          <p:nvPr/>
        </p:nvSpPr>
        <p:spPr>
          <a:xfrm>
            <a:off x="6469318" y="41254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7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SIX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298347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</a:t>
            </a:r>
            <a:r>
              <a:rPr kumimoji="1" lang="zh-CN" altLang="en-US" b="0" dirty="0"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 rot="10800000" flipV="1">
            <a:off x="524628" y="1580716"/>
            <a:ext cx="5291068" cy="30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5961386" y="1809521"/>
            <a:ext cx="5705986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經過這次的報告，我們了解到中央監控的便利，它能幫助我們有效的減少時間消耗，例如：在學校關門後，警衛從監控看到弘業樓的某一個地方的燈還亮著時，可以透過監控利用主機去控制學校各個區域的副機，然後再讓那個區域的副機去做關掉電燈的動作，降低警衛巡邏的負擔，讓警衛不會因為燈沒關，需要親自跑去關燈。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642003" y="2137584"/>
            <a:ext cx="49079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3550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SEVEN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60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207278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r>
              <a:rPr kumimoji="1" lang="zh-CN" altLang="en-US" dirty="0"/>
              <a:t> </a:t>
            </a:r>
            <a:r>
              <a:rPr kumimoji="1" lang="zh-TW" altLang="en-US" b="0" dirty="0"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124202" y="1356760"/>
            <a:ext cx="8880932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8051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課本：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矩陣鍵盤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多個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MCS-51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互相傳送資料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謝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聆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聽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0" name="矩形 159"/>
          <p:cNvSpPr/>
          <p:nvPr/>
        </p:nvSpPr>
        <p:spPr>
          <a:xfrm>
            <a:off x="5643128" y="791254"/>
            <a:ext cx="800219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動機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43128" y="1603472"/>
            <a:ext cx="5259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我們從名偵探柯南裡面想到，黑衣人室內犯案時都會在想在昏暗地方行兇，他會跑去把總電源關掉，回來趁著房間沒光的時候將人殺害。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在各種學校或公司都會有警衛負責監控整棟大樓，如果在監視畫面看到冷氣或電燈沒關，就可以用總機開關，把它關掉。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所以這次我們透過組合語言期末報告的機會，學習該如何以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實作多個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MCS-51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互相傳輸資料的功能。</a:t>
            </a:r>
            <a:b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其他相關應用：房間門禁管理、中央空調。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5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168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硬體架構簡圖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4" y="2507613"/>
            <a:ext cx="7741478" cy="21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340" y="1195748"/>
            <a:ext cx="2954655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A92CA-7061-4F50-9FEA-6A4F19B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43" y="75460"/>
            <a:ext cx="4734045" cy="67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141" y="1257892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68BE0-6454-40BC-8292-1646AF86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81" y="260400"/>
            <a:ext cx="5176134" cy="64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938992"/>
            <a:chOff x="3984518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12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722</Words>
  <Application>Microsoft Office PowerPoint</Application>
  <PresentationFormat>寬螢幕</PresentationFormat>
  <Paragraphs>318</Paragraphs>
  <Slides>24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Century Gothic</vt:lpstr>
      <vt:lpstr>Segoe UI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韋綸 陳</cp:lastModifiedBy>
  <cp:revision>192</cp:revision>
  <dcterms:created xsi:type="dcterms:W3CDTF">2015-09-05T08:54:39Z</dcterms:created>
  <dcterms:modified xsi:type="dcterms:W3CDTF">2020-06-19T05:38:13Z</dcterms:modified>
</cp:coreProperties>
</file>